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61" r:id="rId5"/>
    <p:sldId id="262" r:id="rId6"/>
    <p:sldId id="263" r:id="rId7"/>
    <p:sldId id="259" r:id="rId8"/>
    <p:sldId id="25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5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6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0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1FE1-5216-4B05-8C87-55518C46D18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3259C-78A9-46E8-97F8-4790527E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7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4" t="12238" b="2858"/>
          <a:stretch/>
        </p:blipFill>
        <p:spPr>
          <a:xfrm>
            <a:off x="1248978" y="65903"/>
            <a:ext cx="8910602" cy="65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603" t="2140" r="11072" b="1574"/>
          <a:stretch/>
        </p:blipFill>
        <p:spPr>
          <a:xfrm>
            <a:off x="3418703" y="90616"/>
            <a:ext cx="5338119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400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8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20" y="452695"/>
            <a:ext cx="5210175" cy="3876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28" y="1140296"/>
            <a:ext cx="54006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9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32" y="0"/>
            <a:ext cx="7865196" cy="67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3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54" y="1429759"/>
            <a:ext cx="5964709" cy="4616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0735" y="659027"/>
            <a:ext cx="444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simulation of eye evolution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67" y="1392194"/>
            <a:ext cx="1000125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308" y="115330"/>
            <a:ext cx="10651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Poor design of vertebrate eyes because of a blind spot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87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176337"/>
            <a:ext cx="50292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382" y="1105801"/>
            <a:ext cx="417195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16" y="615264"/>
            <a:ext cx="5177571" cy="58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Deufel</dc:creator>
  <cp:lastModifiedBy>Alexandra Deufel</cp:lastModifiedBy>
  <cp:revision>5</cp:revision>
  <dcterms:created xsi:type="dcterms:W3CDTF">2016-02-11T20:25:35Z</dcterms:created>
  <dcterms:modified xsi:type="dcterms:W3CDTF">2016-02-11T21:06:14Z</dcterms:modified>
</cp:coreProperties>
</file>